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4"/>
  </p:sldMasterIdLst>
  <p:notesMasterIdLst>
    <p:notesMasterId r:id="rId38"/>
  </p:notesMasterIdLst>
  <p:sldIdLst>
    <p:sldId id="550" r:id="rId5"/>
    <p:sldId id="549" r:id="rId6"/>
    <p:sldId id="517" r:id="rId7"/>
    <p:sldId id="518" r:id="rId8"/>
    <p:sldId id="519" r:id="rId9"/>
    <p:sldId id="520" r:id="rId10"/>
    <p:sldId id="521" r:id="rId11"/>
    <p:sldId id="522" r:id="rId12"/>
    <p:sldId id="523" r:id="rId13"/>
    <p:sldId id="524" r:id="rId14"/>
    <p:sldId id="525" r:id="rId15"/>
    <p:sldId id="526" r:id="rId16"/>
    <p:sldId id="527" r:id="rId17"/>
    <p:sldId id="528" r:id="rId18"/>
    <p:sldId id="529" r:id="rId19"/>
    <p:sldId id="530" r:id="rId20"/>
    <p:sldId id="531" r:id="rId21"/>
    <p:sldId id="532" r:id="rId22"/>
    <p:sldId id="533" r:id="rId23"/>
    <p:sldId id="534" r:id="rId24"/>
    <p:sldId id="535" r:id="rId25"/>
    <p:sldId id="536" r:id="rId26"/>
    <p:sldId id="537" r:id="rId27"/>
    <p:sldId id="538" r:id="rId28"/>
    <p:sldId id="539" r:id="rId29"/>
    <p:sldId id="540" r:id="rId30"/>
    <p:sldId id="541" r:id="rId31"/>
    <p:sldId id="542" r:id="rId32"/>
    <p:sldId id="543" r:id="rId33"/>
    <p:sldId id="544" r:id="rId34"/>
    <p:sldId id="545" r:id="rId35"/>
    <p:sldId id="546" r:id="rId36"/>
    <p:sldId id="547" r:id="rId37"/>
  </p:sldIdLst>
  <p:sldSz cx="9144000" cy="6858000" type="screen4x3"/>
  <p:notesSz cx="7315200" cy="9601200"/>
  <p:embeddedFontLst>
    <p:embeddedFont>
      <p:font typeface="Calibri" panose="020F0502020204030204" pitchFamily="34" charset="0"/>
      <p:regular r:id="rId39"/>
      <p:bold r:id="rId40"/>
      <p:italic r:id="rId41"/>
      <p:boldItalic r:id="rId42"/>
    </p:embeddedFont>
  </p:embeddedFont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1">
          <p15:clr>
            <a:srgbClr val="A4A3A4"/>
          </p15:clr>
        </p15:guide>
        <p15:guide id="2" pos="175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00"/>
    <a:srgbClr val="96FE8E"/>
    <a:srgbClr val="F6C0A8"/>
    <a:srgbClr val="33CC33"/>
    <a:srgbClr val="00FF00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90" d="100"/>
          <a:sy n="190" d="100"/>
        </p:scale>
        <p:origin x="-732" y="-1950"/>
      </p:cViewPr>
      <p:guideLst>
        <p:guide orient="horz" pos="2151"/>
        <p:guide pos="175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1.fntdata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font" Target="fonts/font4.fntdata"/><Relationship Id="rId47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notesMaster" Target="notesMasters/notesMaster1.xml"/><Relationship Id="rId46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font" Target="fonts/font3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font" Target="fonts/font2.fntdata"/><Relationship Id="rId45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iaglow, Andrew Dr." userId="3fa7fd0a-566d-4a06-9baa-721333026e81" providerId="ADAL" clId="{4417BDE3-ECBB-4AB4-A8C6-922AACC815FC}"/>
    <pc:docChg chg="custSel modSld">
      <pc:chgData name="Biaglow, Andrew Dr." userId="3fa7fd0a-566d-4a06-9baa-721333026e81" providerId="ADAL" clId="{4417BDE3-ECBB-4AB4-A8C6-922AACC815FC}" dt="2022-01-11T19:04:00.536" v="10" actId="14100"/>
      <pc:docMkLst>
        <pc:docMk/>
      </pc:docMkLst>
      <pc:sldChg chg="addSp delSp modSp mod">
        <pc:chgData name="Biaglow, Andrew Dr." userId="3fa7fd0a-566d-4a06-9baa-721333026e81" providerId="ADAL" clId="{4417BDE3-ECBB-4AB4-A8C6-922AACC815FC}" dt="2022-01-11T19:04:00.536" v="10" actId="14100"/>
        <pc:sldMkLst>
          <pc:docMk/>
          <pc:sldMk cId="0" sldId="517"/>
        </pc:sldMkLst>
        <pc:spChg chg="mod">
          <ac:chgData name="Biaglow, Andrew Dr." userId="3fa7fd0a-566d-4a06-9baa-721333026e81" providerId="ADAL" clId="{4417BDE3-ECBB-4AB4-A8C6-922AACC815FC}" dt="2022-01-11T19:04:00.536" v="10" actId="14100"/>
          <ac:spMkLst>
            <pc:docMk/>
            <pc:sldMk cId="0" sldId="517"/>
            <ac:spMk id="2" creationId="{C5EBDE27-AC20-404D-9ABE-1E506E0223BF}"/>
          </ac:spMkLst>
        </pc:spChg>
        <pc:inkChg chg="del">
          <ac:chgData name="Biaglow, Andrew Dr." userId="3fa7fd0a-566d-4a06-9baa-721333026e81" providerId="ADAL" clId="{4417BDE3-ECBB-4AB4-A8C6-922AACC815FC}" dt="2022-01-11T19:02:57.618" v="1" actId="478"/>
          <ac:inkMkLst>
            <pc:docMk/>
            <pc:sldMk cId="0" sldId="517"/>
            <ac:inkMk id="3" creationId="{660BDB55-F1FF-4FFA-B560-8C636768F9B6}"/>
          </ac:inkMkLst>
        </pc:inkChg>
        <pc:inkChg chg="add">
          <ac:chgData name="Biaglow, Andrew Dr." userId="3fa7fd0a-566d-4a06-9baa-721333026e81" providerId="ADAL" clId="{4417BDE3-ECBB-4AB4-A8C6-922AACC815FC}" dt="2022-01-11T19:03:24.676" v="3" actId="9405"/>
          <ac:inkMkLst>
            <pc:docMk/>
            <pc:sldMk cId="0" sldId="517"/>
            <ac:inkMk id="4" creationId="{B9689F78-13B4-41EA-B638-428AE9D0F992}"/>
          </ac:inkMkLst>
        </pc:inkChg>
        <pc:inkChg chg="add">
          <ac:chgData name="Biaglow, Andrew Dr." userId="3fa7fd0a-566d-4a06-9baa-721333026e81" providerId="ADAL" clId="{4417BDE3-ECBB-4AB4-A8C6-922AACC815FC}" dt="2022-01-11T19:03:28.875" v="4" actId="9405"/>
          <ac:inkMkLst>
            <pc:docMk/>
            <pc:sldMk cId="0" sldId="517"/>
            <ac:inkMk id="5" creationId="{58E8CD0A-8558-4C03-8EA4-58EC7A96F239}"/>
          </ac:inkMkLst>
        </pc:inkChg>
        <pc:inkChg chg="add">
          <ac:chgData name="Biaglow, Andrew Dr." userId="3fa7fd0a-566d-4a06-9baa-721333026e81" providerId="ADAL" clId="{4417BDE3-ECBB-4AB4-A8C6-922AACC815FC}" dt="2022-01-11T19:03:30.789" v="5" actId="9405"/>
          <ac:inkMkLst>
            <pc:docMk/>
            <pc:sldMk cId="0" sldId="517"/>
            <ac:inkMk id="7" creationId="{6B2D4EDD-8A12-48D7-BA12-49665E3B5F0B}"/>
          </ac:inkMkLst>
        </pc:inkChg>
        <pc:inkChg chg="add">
          <ac:chgData name="Biaglow, Andrew Dr." userId="3fa7fd0a-566d-4a06-9baa-721333026e81" providerId="ADAL" clId="{4417BDE3-ECBB-4AB4-A8C6-922AACC815FC}" dt="2022-01-11T19:03:34.705" v="6" actId="9405"/>
          <ac:inkMkLst>
            <pc:docMk/>
            <pc:sldMk cId="0" sldId="517"/>
            <ac:inkMk id="8" creationId="{3BED8645-D14A-4ABC-9482-494614747175}"/>
          </ac:inkMkLst>
        </pc:inkChg>
        <pc:inkChg chg="add">
          <ac:chgData name="Biaglow, Andrew Dr." userId="3fa7fd0a-566d-4a06-9baa-721333026e81" providerId="ADAL" clId="{4417BDE3-ECBB-4AB4-A8C6-922AACC815FC}" dt="2022-01-11T19:03:39.553" v="7" actId="9405"/>
          <ac:inkMkLst>
            <pc:docMk/>
            <pc:sldMk cId="0" sldId="517"/>
            <ac:inkMk id="9" creationId="{0DE78D4D-3753-4319-A285-47670FF4B24C}"/>
          </ac:inkMkLst>
        </pc:inkChg>
        <pc:cxnChg chg="mod">
          <ac:chgData name="Biaglow, Andrew Dr." userId="3fa7fd0a-566d-4a06-9baa-721333026e81" providerId="ADAL" clId="{4417BDE3-ECBB-4AB4-A8C6-922AACC815FC}" dt="2022-01-11T19:03:11.145" v="2" actId="1076"/>
          <ac:cxnSpMkLst>
            <pc:docMk/>
            <pc:sldMk cId="0" sldId="517"/>
            <ac:cxnSpMk id="6" creationId="{00000000-0000-0000-0000-000000000000}"/>
          </ac:cxnSpMkLst>
        </pc:cxnChg>
      </pc:sldChg>
    </pc:docChg>
  </pc:docChgLst>
  <pc:docChgLst>
    <pc:chgData name="Thomas Batt" userId="51dce68f-b4b3-4157-a555-bc0c6bf43f4e" providerId="ADAL" clId="{6E1582D1-3C76-45F6-B61E-736AC1369664}"/>
    <pc:docChg chg="undo custSel modSld">
      <pc:chgData name="Thomas Batt" userId="51dce68f-b4b3-4157-a555-bc0c6bf43f4e" providerId="ADAL" clId="{6E1582D1-3C76-45F6-B61E-736AC1369664}" dt="2022-01-07T18:43:21.365" v="6" actId="9405"/>
      <pc:docMkLst>
        <pc:docMk/>
      </pc:docMkLst>
      <pc:sldChg chg="addSp modSp mod">
        <pc:chgData name="Thomas Batt" userId="51dce68f-b4b3-4157-a555-bc0c6bf43f4e" providerId="ADAL" clId="{6E1582D1-3C76-45F6-B61E-736AC1369664}" dt="2022-01-07T18:43:21.365" v="6" actId="9405"/>
        <pc:sldMkLst>
          <pc:docMk/>
          <pc:sldMk cId="0" sldId="517"/>
        </pc:sldMkLst>
        <pc:spChg chg="mod">
          <ac:chgData name="Thomas Batt" userId="51dce68f-b4b3-4157-a555-bc0c6bf43f4e" providerId="ADAL" clId="{6E1582D1-3C76-45F6-B61E-736AC1369664}" dt="2022-01-07T18:43:13.448" v="5" actId="14100"/>
          <ac:spMkLst>
            <pc:docMk/>
            <pc:sldMk cId="0" sldId="517"/>
            <ac:spMk id="2" creationId="{C5EBDE27-AC20-404D-9ABE-1E506E0223BF}"/>
          </ac:spMkLst>
        </pc:spChg>
        <pc:picChg chg="mod">
          <ac:chgData name="Thomas Batt" userId="51dce68f-b4b3-4157-a555-bc0c6bf43f4e" providerId="ADAL" clId="{6E1582D1-3C76-45F6-B61E-736AC1369664}" dt="2022-01-07T18:42:26.662" v="4" actId="1076"/>
          <ac:picMkLst>
            <pc:docMk/>
            <pc:sldMk cId="0" sldId="517"/>
            <ac:picMk id="57346" creationId="{00000000-0000-0000-0000-000000000000}"/>
          </ac:picMkLst>
        </pc:picChg>
        <pc:inkChg chg="add">
          <ac:chgData name="Thomas Batt" userId="51dce68f-b4b3-4157-a555-bc0c6bf43f4e" providerId="ADAL" clId="{6E1582D1-3C76-45F6-B61E-736AC1369664}" dt="2022-01-07T18:43:21.365" v="6" actId="9405"/>
          <ac:inkMkLst>
            <pc:docMk/>
            <pc:sldMk cId="0" sldId="517"/>
            <ac:inkMk id="3" creationId="{660BDB55-F1FF-4FFA-B560-8C636768F9B6}"/>
          </ac:inkMkLst>
        </pc:inkChg>
      </pc:sldChg>
    </pc:docChg>
  </pc:docChgLst>
  <pc:docChgLst>
    <pc:chgData name="Meinke, Jonathan T CDT 2022" userId="1d8736fd-c95f-4f1e-a5ff-d06e23392f72" providerId="ADAL" clId="{86347FA1-4C91-4FDC-AAFE-3C5203ABC78F}"/>
    <pc:docChg chg="modSld">
      <pc:chgData name="Meinke, Jonathan T CDT 2022" userId="1d8736fd-c95f-4f1e-a5ff-d06e23392f72" providerId="ADAL" clId="{86347FA1-4C91-4FDC-AAFE-3C5203ABC78F}" dt="2022-01-05T18:45:19.548" v="2" actId="1076"/>
      <pc:docMkLst>
        <pc:docMk/>
      </pc:docMkLst>
      <pc:sldChg chg="modSp mod">
        <pc:chgData name="Meinke, Jonathan T CDT 2022" userId="1d8736fd-c95f-4f1e-a5ff-d06e23392f72" providerId="ADAL" clId="{86347FA1-4C91-4FDC-AAFE-3C5203ABC78F}" dt="2022-01-05T18:45:19.548" v="2" actId="1076"/>
        <pc:sldMkLst>
          <pc:docMk/>
          <pc:sldMk cId="0" sldId="517"/>
        </pc:sldMkLst>
        <pc:spChg chg="mod">
          <ac:chgData name="Meinke, Jonathan T CDT 2022" userId="1d8736fd-c95f-4f1e-a5ff-d06e23392f72" providerId="ADAL" clId="{86347FA1-4C91-4FDC-AAFE-3C5203ABC78F}" dt="2022-01-05T18:45:17.647" v="1" actId="14100"/>
          <ac:spMkLst>
            <pc:docMk/>
            <pc:sldMk cId="0" sldId="517"/>
            <ac:spMk id="2" creationId="{C5EBDE27-AC20-404D-9ABE-1E506E0223BF}"/>
          </ac:spMkLst>
        </pc:spChg>
        <pc:picChg chg="mod">
          <ac:chgData name="Meinke, Jonathan T CDT 2022" userId="1d8736fd-c95f-4f1e-a5ff-d06e23392f72" providerId="ADAL" clId="{86347FA1-4C91-4FDC-AAFE-3C5203ABC78F}" dt="2022-01-05T18:45:19.548" v="2" actId="1076"/>
          <ac:picMkLst>
            <pc:docMk/>
            <pc:sldMk cId="0" sldId="517"/>
            <ac:picMk id="57346" creationId="{00000000-0000-0000-0000-000000000000}"/>
          </ac:picMkLst>
        </pc:picChg>
      </pc:sldChg>
    </pc:docChg>
  </pc:docChgLst>
  <pc:docChgLst>
    <pc:chgData name="Paul Rocha" userId="5835a0e9-0489-42cf-9bdf-e901f8fdeb5b" providerId="ADAL" clId="{A3030E25-E02E-412B-B5D1-0B07F3A264A4}"/>
    <pc:docChg chg="modSld">
      <pc:chgData name="Paul Rocha" userId="5835a0e9-0489-42cf-9bdf-e901f8fdeb5b" providerId="ADAL" clId="{A3030E25-E02E-412B-B5D1-0B07F3A264A4}" dt="2022-01-07T18:43:32.205" v="6" actId="14100"/>
      <pc:docMkLst>
        <pc:docMk/>
      </pc:docMkLst>
      <pc:sldChg chg="modSp mod">
        <pc:chgData name="Paul Rocha" userId="5835a0e9-0489-42cf-9bdf-e901f8fdeb5b" providerId="ADAL" clId="{A3030E25-E02E-412B-B5D1-0B07F3A264A4}" dt="2022-01-07T18:43:32.205" v="6" actId="14100"/>
        <pc:sldMkLst>
          <pc:docMk/>
          <pc:sldMk cId="0" sldId="517"/>
        </pc:sldMkLst>
        <pc:spChg chg="mod">
          <ac:chgData name="Paul Rocha" userId="5835a0e9-0489-42cf-9bdf-e901f8fdeb5b" providerId="ADAL" clId="{A3030E25-E02E-412B-B5D1-0B07F3A264A4}" dt="2022-01-07T18:43:32.205" v="6" actId="14100"/>
          <ac:spMkLst>
            <pc:docMk/>
            <pc:sldMk cId="0" sldId="517"/>
            <ac:spMk id="2" creationId="{C5EBDE27-AC20-404D-9ABE-1E506E0223BF}"/>
          </ac:spMkLst>
        </pc:spChg>
        <pc:picChg chg="mod">
          <ac:chgData name="Paul Rocha" userId="5835a0e9-0489-42cf-9bdf-e901f8fdeb5b" providerId="ADAL" clId="{A3030E25-E02E-412B-B5D1-0B07F3A264A4}" dt="2022-01-07T18:41:51.082" v="0" actId="1076"/>
          <ac:picMkLst>
            <pc:docMk/>
            <pc:sldMk cId="0" sldId="517"/>
            <ac:picMk id="57346" creationId="{00000000-0000-0000-0000-000000000000}"/>
          </ac:picMkLst>
        </pc:pic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1-11T19:03:24.675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1350 0,'-1'14,"-2"-1,0 1,0-1,-1 1,-1-1,0 0,-1-1,-11 19,-9 22,2 3,2-8,2 0,2 2,-19 90,-1 10,34-128,-2 1,0-1,-2 0,0-1,-16 29,-66 92,34-57,37-57,11-16,1-1,0 1,0 0,1 1,-6 19,-3 5,-1 1,-2-2,-1 0,-46 62,38-60,2 2,-31 66,53-99,-6 14,1-1,1 2,-5 22,6-25,0-1,0 0,-2 0,-12 21,-14 34,18-29,3-7,-1 0,-35 61,27-57,-20 50,7-15,28-58,1 0,0 0,2 1,0-1,1 1,0 0,1 35,0-7,-4-14,-1 1,-1-1,-2-1,-1 0,-21 40,13-27,10-25,-2-1,-16 25,14-26,2 1,-12 24,-47 91,66-125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1-11T19:03:28.874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1345 0,'-2'7,"1"0,-1 0,0 0,-1 0,1 0,-1-1,-1 0,1 1,-1-1,0 0,-7 7,-21 40,13-9,-29 53,-184 293,113-213,20-33,6-18,-4 5,54-66,24-39,2 1,1 0,1 1,1 0,-16 48,17-43,10-29,1 1,-1 0,2-1,-1 1,0 0,1 0,0 0,-1 7,-11 167,12-170,-1 0,0 0,-1 0,0 0,0-1,-1 0,0 1,0-1,-1 0,0-1,-11 13,-10 20,18-28,-1-1,1 0,-2-1,-15 14,-21 25,30-28,-93 129,84-94,23-47,-2 0,1 0,-1-1,0 1,-7 9,5-12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1-11T19:03:30.788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633 0,'-1'8,"-1"0,0 0,-1 0,1 0,-2 0,1 0,-1-1,-8 12,-10 24,11-19,-1 0,-17 24,17-30,1 1,1 0,1 1,-7 21,10-28,0 0,0-1,-1 0,-1-1,-15 20,-2 3,-79 98,-7 10,-34 51,123-160,17-27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1-11T19:03:34.704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886 0,'-5'4,"0"1,0-1,0 1,1 0,-1 0,1 0,0 0,1 1,-5 8,-60 117,35-63,-3-2,-65 89,81-132,-1-1,-1-2,-39 30,37-32,0 1,1 2,-32 37,-69 123,70-97,36-56,7-11,-1 1,-17 18,19-24,0 2,1 0,1 0,0 0,-9 24,-17 31,28-60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1-11T19:03:39.552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18428C83-B53F-49D4-9440-41F428CF6CBF}" type="datetimeFigureOut">
              <a:rPr lang="en-US" smtClean="0"/>
              <a:pPr/>
              <a:t>1/11/2022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6661" tIns="48331" rIns="96661" bIns="48331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3214F113-5766-4E65-8AC0-1AC077EF48D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0335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7F2C3EC-F20E-4C41-8B7B-2E88FC65AC7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8100124" y="0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</a:rPr>
              <a:t>Slide </a:t>
            </a:r>
            <a:fld id="{1AD867F6-0A88-423F-BA5D-66E63BD7D1BA}" type="slidenum">
              <a:rPr lang="en-US" smtClean="0">
                <a:solidFill>
                  <a:schemeClr val="bg1">
                    <a:lumMod val="50000"/>
                  </a:schemeClr>
                </a:solidFill>
              </a:rPr>
              <a:pPr/>
              <a:t>‹#›</a:t>
            </a:fld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ECB699D-E083-4ABB-9E3C-6A8472A8248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14899E5-28A8-47B2-88BB-95AB17C22CB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5C3FC47-920B-4E75-9053-6E90CA5ABFF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8100124" y="0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</a:rPr>
              <a:t>Slide </a:t>
            </a:r>
            <a:fld id="{1AD867F6-0A88-423F-BA5D-66E63BD7D1BA}" type="slidenum">
              <a:rPr lang="en-US" smtClean="0">
                <a:solidFill>
                  <a:schemeClr val="bg1">
                    <a:lumMod val="50000"/>
                  </a:schemeClr>
                </a:solidFill>
              </a:rPr>
              <a:pPr/>
              <a:t>‹#›</a:t>
            </a:fld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8C375B1-9421-4E29-A3DE-09C10DAF7AD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5B6A4D1-0824-453C-894A-66C95126173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8F6974C-473C-4272-A35B-2E2E3CFBC22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37C55D2-2AC1-435C-9E8A-EBC7E031152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544367E-ADD6-4742-815E-AEBA58725B8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69E13C3-25EF-4EE0-AA7E-9E74ECF7CFF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614A1AF-03A3-4CCB-BCF6-CEDDC61C94F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>
              <a:defRPr/>
            </a:pPr>
            <a:fld id="{E62943FD-3845-46E6-A957-44CC1145768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12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customXml" Target="../ink/ink5.xml"/><Relationship Id="rId5" Type="http://schemas.openxmlformats.org/officeDocument/2006/relationships/customXml" Target="../ink/ink2.xml"/><Relationship Id="rId10" Type="http://schemas.openxmlformats.org/officeDocument/2006/relationships/image" Target="../media/image6.png"/><Relationship Id="rId4" Type="http://schemas.openxmlformats.org/officeDocument/2006/relationships/image" Target="../media/image3.png"/><Relationship Id="rId9" Type="http://schemas.openxmlformats.org/officeDocument/2006/relationships/customXml" Target="../ink/ink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387475"/>
            <a:ext cx="7772400" cy="1470025"/>
          </a:xfrm>
        </p:spPr>
        <p:txBody>
          <a:bodyPr/>
          <a:lstStyle/>
          <a:p>
            <a:pPr eaLnBrk="1" hangingPunct="1"/>
            <a:r>
              <a:rPr lang="en-US"/>
              <a:t>Additional Pricing Correlations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67629" y="3143250"/>
            <a:ext cx="8597591" cy="703922"/>
          </a:xfrm>
        </p:spPr>
        <p:txBody>
          <a:bodyPr/>
          <a:lstStyle/>
          <a:p>
            <a:pPr eaLnBrk="1" hangingPunct="1"/>
            <a:r>
              <a:rPr lang="en-US" sz="2800"/>
              <a:t>Figures from Peters &amp; </a:t>
            </a:r>
            <a:r>
              <a:rPr lang="en-US" sz="2800" err="1"/>
              <a:t>Timmerhaus</a:t>
            </a:r>
            <a:r>
              <a:rPr lang="en-US" sz="2800"/>
              <a:t>, 3</a:t>
            </a:r>
            <a:r>
              <a:rPr lang="en-US" sz="2800" baseline="30000"/>
              <a:t>rd</a:t>
            </a:r>
            <a:r>
              <a:rPr lang="en-US" sz="2800"/>
              <a:t> edition, 1979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381125" y="4749064"/>
            <a:ext cx="638175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These charts do not appear in the 4th or 5th editions, but the authors assume you will go back and access them as needed.</a:t>
            </a:r>
          </a:p>
          <a:p>
            <a:r>
              <a:rPr lang="en-US">
                <a:solidFill>
                  <a:srgbClr val="FF0000"/>
                </a:solidFill>
              </a:rPr>
              <a:t>  </a:t>
            </a:r>
          </a:p>
          <a:p>
            <a:r>
              <a:rPr lang="en-US">
                <a:solidFill>
                  <a:srgbClr val="FF0000"/>
                </a:solidFill>
              </a:rPr>
              <a:t>The charts are from </a:t>
            </a:r>
            <a:r>
              <a:rPr lang="en-US" b="1">
                <a:solidFill>
                  <a:srgbClr val="FF0000"/>
                </a:solidFill>
              </a:rPr>
              <a:t>January 1979</a:t>
            </a:r>
            <a:r>
              <a:rPr lang="en-US">
                <a:solidFill>
                  <a:srgbClr val="FF0000"/>
                </a:solidFill>
              </a:rPr>
              <a:t> and are scaled to the present date using the Chemical Engineering Price Indices.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60000">
            <a:off x="2252686" y="952500"/>
            <a:ext cx="6524625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60000">
            <a:off x="2215500" y="962025"/>
            <a:ext cx="6677025" cy="4933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-60000">
            <a:off x="1223963" y="862013"/>
            <a:ext cx="6696075" cy="5133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5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-60000">
            <a:off x="1857375" y="952500"/>
            <a:ext cx="5429250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60000">
            <a:off x="1833563" y="938213"/>
            <a:ext cx="5476875" cy="4981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6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60000">
            <a:off x="2157413" y="1000125"/>
            <a:ext cx="4829175" cy="4857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5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-60000">
            <a:off x="2210113" y="1182327"/>
            <a:ext cx="4563954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8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-60000">
            <a:off x="2555755" y="1124720"/>
            <a:ext cx="4519518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709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60000">
            <a:off x="2670969" y="1124720"/>
            <a:ext cx="4475451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7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60000">
            <a:off x="2670969" y="1239934"/>
            <a:ext cx="456179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60000">
            <a:off x="1936057" y="945348"/>
            <a:ext cx="5486400" cy="51788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68BA7FB-4FA1-4ED1-8604-E44A0C4D1B7E}"/>
              </a:ext>
            </a:extLst>
          </p:cNvPr>
          <p:cNvCxnSpPr/>
          <p:nvPr/>
        </p:nvCxnSpPr>
        <p:spPr bwMode="auto">
          <a:xfrm flipH="1">
            <a:off x="4370261" y="949833"/>
            <a:ext cx="36576" cy="4873752"/>
          </a:xfrm>
          <a:prstGeom prst="lin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64F9536-4777-463E-9F64-8FDD72C71CBE}"/>
              </a:ext>
            </a:extLst>
          </p:cNvPr>
          <p:cNvCxnSpPr/>
          <p:nvPr/>
        </p:nvCxnSpPr>
        <p:spPr bwMode="auto">
          <a:xfrm>
            <a:off x="1891283" y="3004947"/>
            <a:ext cx="5643373" cy="27432"/>
          </a:xfrm>
          <a:prstGeom prst="lin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7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-60000">
            <a:off x="2382934" y="1239934"/>
            <a:ext cx="4464956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77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-60000">
            <a:off x="2382934" y="1067113"/>
            <a:ext cx="4555816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60000">
            <a:off x="2152506" y="1067113"/>
            <a:ext cx="4721372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8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60000">
            <a:off x="2555755" y="1009506"/>
            <a:ext cx="4694428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8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-60000">
            <a:off x="1685925" y="928688"/>
            <a:ext cx="5772150" cy="5000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8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-60000">
            <a:off x="1685925" y="838200"/>
            <a:ext cx="5772150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8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60000">
            <a:off x="2095500" y="976313"/>
            <a:ext cx="4953000" cy="4905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60000">
            <a:off x="2166938" y="966788"/>
            <a:ext cx="4810125" cy="4924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9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-60000">
            <a:off x="2090738" y="942975"/>
            <a:ext cx="4962525" cy="4972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9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-60000">
            <a:off x="2152650" y="962025"/>
            <a:ext cx="4838700" cy="4933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62162" y="854547"/>
            <a:ext cx="5019675" cy="4867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6" name="Straight Connector 5"/>
          <p:cNvCxnSpPr/>
          <p:nvPr/>
        </p:nvCxnSpPr>
        <p:spPr bwMode="auto">
          <a:xfrm flipH="1">
            <a:off x="4990579" y="2709194"/>
            <a:ext cx="263660" cy="495067"/>
          </a:xfrm>
          <a:prstGeom prst="lin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C5EBDE27-AC20-404D-9ABE-1E506E0223BF}"/>
              </a:ext>
            </a:extLst>
          </p:cNvPr>
          <p:cNvSpPr/>
          <p:nvPr/>
        </p:nvSpPr>
        <p:spPr bwMode="auto">
          <a:xfrm flipH="1">
            <a:off x="2552695" y="4044461"/>
            <a:ext cx="1923846" cy="1079795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B9689F78-13B4-41EA-B638-428AE9D0F992}"/>
                  </a:ext>
                </a:extLst>
              </p14:cNvPr>
              <p14:cNvContentPartPr/>
              <p14:nvPr/>
            </p14:nvContentPartPr>
            <p14:xfrm>
              <a:off x="5160829" y="1692977"/>
              <a:ext cx="486360" cy="113724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B9689F78-13B4-41EA-B638-428AE9D0F99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143189" y="1656977"/>
                <a:ext cx="522000" cy="120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58E8CD0A-8558-4C03-8EA4-58EC7A96F239}"/>
                  </a:ext>
                </a:extLst>
              </p14:cNvPr>
              <p14:cNvContentPartPr/>
              <p14:nvPr/>
            </p14:nvContentPartPr>
            <p14:xfrm>
              <a:off x="4675549" y="2833457"/>
              <a:ext cx="484200" cy="84708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58E8CD0A-8558-4C03-8EA4-58EC7A96F23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657549" y="2797457"/>
                <a:ext cx="519840" cy="91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B2D4EDD-8A12-48D7-BA12-49665E3B5F0B}"/>
                  </a:ext>
                </a:extLst>
              </p14:cNvPr>
              <p14:cNvContentPartPr/>
              <p14:nvPr/>
            </p14:nvContentPartPr>
            <p14:xfrm>
              <a:off x="4750789" y="3180137"/>
              <a:ext cx="228240" cy="34956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B2D4EDD-8A12-48D7-BA12-49665E3B5F0B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732789" y="3144137"/>
                <a:ext cx="263880" cy="42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BED8645-D14A-4ABC-9482-494614747175}"/>
                  </a:ext>
                </a:extLst>
              </p14:cNvPr>
              <p14:cNvContentPartPr/>
              <p14:nvPr/>
            </p14:nvContentPartPr>
            <p14:xfrm>
              <a:off x="4373509" y="3722657"/>
              <a:ext cx="319320" cy="45288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BED8645-D14A-4ABC-9482-494614747175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355509" y="3686657"/>
                <a:ext cx="354960" cy="52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0DE78D4D-3753-4319-A285-47670FF4B24C}"/>
                  </a:ext>
                </a:extLst>
              </p14:cNvPr>
              <p14:cNvContentPartPr/>
              <p14:nvPr/>
            </p14:nvContentPartPr>
            <p14:xfrm>
              <a:off x="2265349" y="3878537"/>
              <a:ext cx="360" cy="36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0DE78D4D-3753-4319-A285-47670FF4B24C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247709" y="3842537"/>
                <a:ext cx="36000" cy="720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0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60000">
            <a:off x="2171700" y="1000125"/>
            <a:ext cx="4800600" cy="4857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9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60000">
            <a:off x="1924050" y="947738"/>
            <a:ext cx="5295900" cy="4962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0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-120000">
            <a:off x="1404938" y="1109663"/>
            <a:ext cx="6334125" cy="4638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-120000">
            <a:off x="2267720" y="836685"/>
            <a:ext cx="6172200" cy="529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7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-60000">
            <a:off x="1847850" y="890588"/>
            <a:ext cx="5448300" cy="5076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-60000">
            <a:off x="1966913" y="966788"/>
            <a:ext cx="5210175" cy="4924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7987D1F-F548-4DAD-B73B-9020FAD0D0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" y="1046035"/>
            <a:ext cx="1447800" cy="14192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3FE44B5-F497-4E26-A10A-6238F8A40A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700" y="2589598"/>
            <a:ext cx="1447800" cy="14097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9D54DBD-BEB4-4FF5-8160-80954E21D376}"/>
              </a:ext>
            </a:extLst>
          </p:cNvPr>
          <p:cNvSpPr txBox="1"/>
          <p:nvPr/>
        </p:nvSpPr>
        <p:spPr>
          <a:xfrm>
            <a:off x="408836" y="4000525"/>
            <a:ext cx="19255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http://gcstainless.co.uk/spf.php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60000">
            <a:off x="2157413" y="981075"/>
            <a:ext cx="4829175" cy="4895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60000">
            <a:off x="2033588" y="938213"/>
            <a:ext cx="5076825" cy="4981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-60000">
            <a:off x="2066925" y="1004888"/>
            <a:ext cx="5010150" cy="4848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-60000">
            <a:off x="2111182" y="809625"/>
            <a:ext cx="6838950" cy="523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f19ba8ee-fde7-4e05-a035-587ad3022cfe" xsi:nil="true"/>
    <lcf76f155ced4ddcb4097134ff3c332f xmlns="c0aeaa5f-9902-4227-943a-d50ef2f24097">
      <Terms xmlns="http://schemas.microsoft.com/office/infopath/2007/PartnerControls"/>
    </lcf76f155ced4ddcb4097134ff3c332f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B0B119A744C394FBE30F98CDB95C25F" ma:contentTypeVersion="13" ma:contentTypeDescription="Create a new document." ma:contentTypeScope="" ma:versionID="988c1e0abf1736cd87b965bac56d4ff5">
  <xsd:schema xmlns:xsd="http://www.w3.org/2001/XMLSchema" xmlns:xs="http://www.w3.org/2001/XMLSchema" xmlns:p="http://schemas.microsoft.com/office/2006/metadata/properties" xmlns:ns2="c0aeaa5f-9902-4227-943a-d50ef2f24097" xmlns:ns3="f19ba8ee-fde7-4e05-a035-587ad3022cfe" targetNamespace="http://schemas.microsoft.com/office/2006/metadata/properties" ma:root="true" ma:fieldsID="2c947f3dffba9f31b67f9a6d62fc2dbf" ns2:_="" ns3:_="">
    <xsd:import namespace="c0aeaa5f-9902-4227-943a-d50ef2f24097"/>
    <xsd:import namespace="f19ba8ee-fde7-4e05-a035-587ad3022cf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OCR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aeaa5f-9902-4227-943a-d50ef2f2409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lcf76f155ced4ddcb4097134ff3c332f" ma:index="18" nillable="true" ma:taxonomy="true" ma:internalName="lcf76f155ced4ddcb4097134ff3c332f" ma:taxonomyFieldName="MediaServiceImageTags" ma:displayName="Image Tags" ma:readOnly="false" ma:fieldId="{5cf76f15-5ced-4ddc-b409-7134ff3c332f}" ma:taxonomyMulti="true" ma:sspId="b362c7eb-5c45-4d0a-8479-4b30401fcacf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19ba8ee-fde7-4e05-a035-587ad3022cfe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9" nillable="true" ma:displayName="Taxonomy Catch All Column" ma:hidden="true" ma:list="{ac1f8bfc-9ede-4497-8f2d-81e759cb33cd}" ma:internalName="TaxCatchAll" ma:showField="CatchAllData" ma:web="f19ba8ee-fde7-4e05-a035-587ad3022cf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4" ma:displayName="Content Type"/>
        <xsd:element ref="dc:title" minOccurs="0" maxOccurs="1" ma:index="3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5E14225-22C5-4783-B3EE-678B056A41B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5FDC01D-E96B-4D92-A9BA-31FDD12B02AA}">
  <ds:schemaRefs>
    <ds:schemaRef ds:uri="http://schemas.openxmlformats.org/package/2006/metadata/core-properties"/>
    <ds:schemaRef ds:uri="http://purl.org/dc/terms/"/>
    <ds:schemaRef ds:uri="http://purl.org/dc/dcmitype/"/>
    <ds:schemaRef ds:uri="http://schemas.microsoft.com/office/infopath/2007/PartnerControls"/>
    <ds:schemaRef ds:uri="http://schemas.microsoft.com/office/2006/documentManagement/types"/>
    <ds:schemaRef ds:uri="http://schemas.microsoft.com/office/2006/metadata/properties"/>
    <ds:schemaRef ds:uri="http://purl.org/dc/elements/1.1/"/>
    <ds:schemaRef ds:uri="c0aeaa5f-9902-4227-943a-d50ef2f24097"/>
    <ds:schemaRef ds:uri="f19ba8ee-fde7-4e05-a035-587ad3022cfe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D4F6E246-CB5C-4215-89EA-0210B1D8B0C3}"/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71</Words>
  <Application>Microsoft Office PowerPoint</Application>
  <PresentationFormat>On-screen Show (4:3)</PresentationFormat>
  <Paragraphs>6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6" baseType="lpstr">
      <vt:lpstr>Arial</vt:lpstr>
      <vt:lpstr>Calibri</vt:lpstr>
      <vt:lpstr>Default Design</vt:lpstr>
      <vt:lpstr>Additional Pricing Correlations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USMA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Department of Chemistry</dc:creator>
  <cp:lastModifiedBy>Biaglow, Andrew Dr.</cp:lastModifiedBy>
  <cp:revision>1</cp:revision>
  <cp:lastPrinted>2018-01-10T14:23:55Z</cp:lastPrinted>
  <dcterms:created xsi:type="dcterms:W3CDTF">2004-08-27T18:15:49Z</dcterms:created>
  <dcterms:modified xsi:type="dcterms:W3CDTF">2022-01-11T19:04:06Z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0x010100DB0B119A744C394FBE30F98CDB95C25F</vt:lpwstr>
  </property>
</Properties>
</file>